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9" r:id="rId4"/>
    <p:sldId id="267" r:id="rId5"/>
    <p:sldId id="258" r:id="rId6"/>
    <p:sldId id="264" r:id="rId7"/>
    <p:sldId id="260" r:id="rId8"/>
    <p:sldId id="266" r:id="rId9"/>
    <p:sldId id="263" r:id="rId10"/>
    <p:sldId id="262" r:id="rId11"/>
    <p:sldId id="261"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51" y="597"/>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289664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08AC3-9C87-42C0-88E2-DCE58E76A0AB}" type="datetimeFigureOut">
              <a:rPr lang="en-AU" smtClean="0"/>
              <a:t>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695862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614129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5354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92143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383284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637077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94840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47657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52636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408975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C08AC3-9C87-42C0-88E2-DCE58E76A0AB}" type="datetimeFigureOut">
              <a:rPr lang="en-AU" smtClean="0"/>
              <a:t>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4294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C08AC3-9C87-42C0-88E2-DCE58E76A0AB}" type="datetimeFigureOut">
              <a:rPr lang="en-AU" smtClean="0"/>
              <a:t>4/05/2021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272119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290493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62702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C08AC3-9C87-42C0-88E2-DCE58E76A0AB}" type="datetimeFigureOut">
              <a:rPr lang="en-AU" smtClean="0"/>
              <a:t>4/05/2021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184583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C08AC3-9C87-42C0-88E2-DCE58E76A0AB}" type="datetimeFigureOut">
              <a:rPr lang="en-AU" smtClean="0"/>
              <a:t>4/05/2021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37F9AA5-FE3F-40BE-AC88-33EA3A0A6277}" type="slidenum">
              <a:rPr lang="en-AU" smtClean="0"/>
              <a:t>‹#›</a:t>
            </a:fld>
            <a:endParaRPr lang="en-AU"/>
          </a:p>
        </p:txBody>
      </p:sp>
    </p:spTree>
    <p:extLst>
      <p:ext uri="{BB962C8B-B14F-4D97-AF65-F5344CB8AC3E}">
        <p14:creationId xmlns:p14="http://schemas.microsoft.com/office/powerpoint/2010/main" val="303866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C08AC3-9C87-42C0-88E2-DCE58E76A0AB}" type="datetimeFigureOut">
              <a:rPr lang="en-AU" smtClean="0"/>
              <a:t>4/05/2021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7F9AA5-FE3F-40BE-AC88-33EA3A0A6277}" type="slidenum">
              <a:rPr lang="en-AU" smtClean="0"/>
              <a:t>‹#›</a:t>
            </a:fld>
            <a:endParaRPr lang="en-AU"/>
          </a:p>
        </p:txBody>
      </p:sp>
    </p:spTree>
    <p:extLst>
      <p:ext uri="{BB962C8B-B14F-4D97-AF65-F5344CB8AC3E}">
        <p14:creationId xmlns:p14="http://schemas.microsoft.com/office/powerpoint/2010/main" val="31157694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o6gZAUuQ3E" TargetMode="External"/><Relationship Id="rId2" Type="http://schemas.openxmlformats.org/officeDocument/2006/relationships/slideLayout" Target="../slideLayouts/slideLayout2.xml"/><Relationship Id="rId1" Type="http://schemas.openxmlformats.org/officeDocument/2006/relationships/video" Target="https://www.youtube.com/embed/eo6gZAUuQ3E?feature=oembed"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BbihOyKIvi8?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FZlTjOrEGw?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 y="619443"/>
            <a:ext cx="9144000" cy="2387600"/>
          </a:xfrm>
        </p:spPr>
        <p:txBody>
          <a:bodyPr>
            <a:normAutofit fontScale="90000"/>
          </a:bodyPr>
          <a:lstStyle/>
          <a:p>
            <a:br>
              <a:rPr lang="en-AU" dirty="0"/>
            </a:br>
            <a:br>
              <a:rPr lang="en-AU" dirty="0"/>
            </a:br>
            <a:r>
              <a:rPr lang="en-AU" sz="9800" b="1" dirty="0"/>
              <a:t>Newness</a:t>
            </a:r>
            <a:br>
              <a:rPr lang="en-AU" dirty="0"/>
            </a:br>
            <a:endParaRPr lang="en-AU" dirty="0"/>
          </a:p>
        </p:txBody>
      </p:sp>
      <p:sp>
        <p:nvSpPr>
          <p:cNvPr id="3" name="Subtitle 2"/>
          <p:cNvSpPr>
            <a:spLocks noGrp="1"/>
          </p:cNvSpPr>
          <p:nvPr>
            <p:ph type="subTitle" idx="1"/>
          </p:nvPr>
        </p:nvSpPr>
        <p:spPr>
          <a:xfrm>
            <a:off x="2301240" y="7284340"/>
            <a:ext cx="9144000" cy="1655762"/>
          </a:xfrm>
        </p:spPr>
        <p:txBody>
          <a:bodyPr/>
          <a:lstStyle/>
          <a:p>
            <a:r>
              <a:rPr lang="en-AU" dirty="0"/>
              <a:t>Year 12 Religious Education</a:t>
            </a:r>
          </a:p>
        </p:txBody>
      </p:sp>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08" y="3034565"/>
            <a:ext cx="4008112" cy="300221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116" y="848741"/>
            <a:ext cx="5987811" cy="398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5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Community Prayers</a:t>
            </a:r>
          </a:p>
        </p:txBody>
      </p:sp>
      <p:sp>
        <p:nvSpPr>
          <p:cNvPr id="3" name="Content Placeholder 2"/>
          <p:cNvSpPr>
            <a:spLocks noGrp="1"/>
          </p:cNvSpPr>
          <p:nvPr>
            <p:ph idx="1"/>
          </p:nvPr>
        </p:nvSpPr>
        <p:spPr>
          <a:xfrm>
            <a:off x="838200" y="1435608"/>
            <a:ext cx="10515600" cy="5038344"/>
          </a:xfrm>
        </p:spPr>
        <p:txBody>
          <a:bodyPr>
            <a:normAutofit fontScale="92500"/>
          </a:bodyPr>
          <a:lstStyle/>
          <a:p>
            <a:pPr marL="0" indent="0">
              <a:buNone/>
            </a:pPr>
            <a:r>
              <a:rPr lang="en-AU" b="1" dirty="0"/>
              <a:t>Leader</a:t>
            </a:r>
            <a:r>
              <a:rPr lang="en-AU" dirty="0"/>
              <a:t>: We trust in God, who makes all things new. Let us lift up to him our prayers, saying: </a:t>
            </a:r>
          </a:p>
          <a:p>
            <a:pPr marL="0" indent="0">
              <a:buNone/>
            </a:pPr>
            <a:r>
              <a:rPr lang="en-AU" b="1" dirty="0"/>
              <a:t>All</a:t>
            </a:r>
            <a:r>
              <a:rPr lang="en-AU" dirty="0"/>
              <a:t>: Lord, you make all things new. </a:t>
            </a:r>
          </a:p>
          <a:p>
            <a:pPr marL="0" indent="0">
              <a:buNone/>
            </a:pPr>
            <a:r>
              <a:rPr lang="en-AU" b="1" dirty="0"/>
              <a:t>Leader</a:t>
            </a:r>
            <a:r>
              <a:rPr lang="en-AU" dirty="0"/>
              <a:t>: For those who feel they are out of second chances, fill them with hope in you. </a:t>
            </a:r>
          </a:p>
          <a:p>
            <a:pPr marL="0" indent="0">
              <a:buNone/>
            </a:pPr>
            <a:r>
              <a:rPr lang="en-AU" b="1" dirty="0"/>
              <a:t>All</a:t>
            </a:r>
            <a:r>
              <a:rPr lang="en-AU" dirty="0"/>
              <a:t>: Lord, you make all things new. </a:t>
            </a:r>
          </a:p>
          <a:p>
            <a:pPr marL="0" indent="0">
              <a:buNone/>
            </a:pPr>
            <a:r>
              <a:rPr lang="en-AU" b="1" dirty="0"/>
              <a:t>Leader</a:t>
            </a:r>
            <a:r>
              <a:rPr lang="en-AU" dirty="0"/>
              <a:t>: For those who are broken and seeking the truth, guide them to the fullness of faith in you. </a:t>
            </a:r>
          </a:p>
          <a:p>
            <a:pPr marL="0" indent="0">
              <a:buNone/>
            </a:pPr>
            <a:r>
              <a:rPr lang="en-AU" b="1" dirty="0"/>
              <a:t>All</a:t>
            </a:r>
            <a:r>
              <a:rPr lang="en-AU" dirty="0"/>
              <a:t>: Lord, you make all things new. </a:t>
            </a:r>
          </a:p>
          <a:p>
            <a:pPr marL="0" indent="0">
              <a:buNone/>
            </a:pPr>
            <a:r>
              <a:rPr lang="en-AU" b="1" dirty="0"/>
              <a:t>Leader</a:t>
            </a:r>
            <a:r>
              <a:rPr lang="en-AU" dirty="0"/>
              <a:t>: For children, parents, and schools, keep them always in the care of your redeeming love. </a:t>
            </a:r>
          </a:p>
          <a:p>
            <a:pPr marL="0" indent="0">
              <a:buNone/>
            </a:pPr>
            <a:r>
              <a:rPr lang="en-AU" b="1" dirty="0"/>
              <a:t>All</a:t>
            </a:r>
            <a:r>
              <a:rPr lang="en-AU" dirty="0"/>
              <a:t>: Lord, you make all things new. </a:t>
            </a:r>
          </a:p>
          <a:p>
            <a:pPr marL="0" indent="0">
              <a:buNone/>
            </a:pPr>
            <a:endParaRPr lang="en-AU" dirty="0"/>
          </a:p>
          <a:p>
            <a:r>
              <a:rPr lang="en-AU" dirty="0"/>
              <a:t>Personal intentions</a:t>
            </a:r>
          </a:p>
        </p:txBody>
      </p:sp>
    </p:spTree>
    <p:extLst>
      <p:ext uri="{BB962C8B-B14F-4D97-AF65-F5344CB8AC3E}">
        <p14:creationId xmlns:p14="http://schemas.microsoft.com/office/powerpoint/2010/main" val="172522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Conclusion</a:t>
            </a:r>
          </a:p>
        </p:txBody>
      </p:sp>
      <p:sp>
        <p:nvSpPr>
          <p:cNvPr id="4" name="TextBox 3">
            <a:extLst>
              <a:ext uri="{FF2B5EF4-FFF2-40B4-BE49-F238E27FC236}">
                <a16:creationId xmlns:a16="http://schemas.microsoft.com/office/drawing/2014/main" id="{945598D1-6D56-41B1-BBC0-61B5B31D64AD}"/>
              </a:ext>
            </a:extLst>
          </p:cNvPr>
          <p:cNvSpPr txBox="1"/>
          <p:nvPr/>
        </p:nvSpPr>
        <p:spPr>
          <a:xfrm>
            <a:off x="1663148" y="1853247"/>
            <a:ext cx="8150087" cy="2554545"/>
          </a:xfrm>
          <a:prstGeom prst="rect">
            <a:avLst/>
          </a:prstGeom>
          <a:noFill/>
        </p:spPr>
        <p:txBody>
          <a:bodyPr wrap="square" rtlCol="0">
            <a:spAutoFit/>
          </a:bodyPr>
          <a:lstStyle/>
          <a:p>
            <a:r>
              <a:rPr lang="en-AU" sz="3200" dirty="0"/>
              <a:t>We make our prayers in the name Jesus the Christ who came to make all things new in the Spirit and by the power of the one he called Father. Open our eyes, Lord</a:t>
            </a:r>
          </a:p>
        </p:txBody>
      </p:sp>
    </p:spTree>
    <p:extLst>
      <p:ext uri="{BB962C8B-B14F-4D97-AF65-F5344CB8AC3E}">
        <p14:creationId xmlns:p14="http://schemas.microsoft.com/office/powerpoint/2010/main" val="1836478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Open My Eyes Lord</a:t>
            </a:r>
          </a:p>
        </p:txBody>
      </p:sp>
      <p:sp>
        <p:nvSpPr>
          <p:cNvPr id="3" name="Content Placeholder 2"/>
          <p:cNvSpPr>
            <a:spLocks noGrp="1"/>
          </p:cNvSpPr>
          <p:nvPr>
            <p:ph idx="1"/>
          </p:nvPr>
        </p:nvSpPr>
        <p:spPr/>
        <p:txBody>
          <a:bodyPr/>
          <a:lstStyle/>
          <a:p>
            <a:r>
              <a:rPr lang="en-AU" dirty="0">
                <a:hlinkClick r:id="rId3"/>
              </a:rPr>
              <a:t>https://www.youtube.com/watch?v=eo6gZAUuQ3E</a:t>
            </a:r>
            <a:endParaRPr lang="en-AU" dirty="0"/>
          </a:p>
          <a:p>
            <a:endParaRPr lang="en-AU" dirty="0"/>
          </a:p>
        </p:txBody>
      </p:sp>
      <p:pic>
        <p:nvPicPr>
          <p:cNvPr id="4" name="Online Media 3" title="Open My Eyes lyrics">
            <a:hlinkClick r:id="" action="ppaction://media"/>
            <a:extLst>
              <a:ext uri="{FF2B5EF4-FFF2-40B4-BE49-F238E27FC236}">
                <a16:creationId xmlns:a16="http://schemas.microsoft.com/office/drawing/2014/main" id="{8B477696-E25C-4EF6-8413-282DCF7760A0}"/>
              </a:ext>
            </a:extLst>
          </p:cNvPr>
          <p:cNvPicPr>
            <a:picLocks noRot="1" noChangeAspect="1"/>
          </p:cNvPicPr>
          <p:nvPr>
            <a:videoFile r:link="rId1"/>
          </p:nvPr>
        </p:nvPicPr>
        <p:blipFill>
          <a:blip r:embed="rId4"/>
          <a:stretch>
            <a:fillRect/>
          </a:stretch>
        </p:blipFill>
        <p:spPr>
          <a:xfrm>
            <a:off x="708409" y="551069"/>
            <a:ext cx="10038303" cy="5671641"/>
          </a:xfrm>
          <a:prstGeom prst="rect">
            <a:avLst/>
          </a:prstGeom>
        </p:spPr>
      </p:pic>
    </p:spTree>
    <p:extLst>
      <p:ext uri="{BB962C8B-B14F-4D97-AF65-F5344CB8AC3E}">
        <p14:creationId xmlns:p14="http://schemas.microsoft.com/office/powerpoint/2010/main" val="5271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6C8C-F0E5-4E8E-B544-86B4DCA2C27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B7D7B99-C570-4A35-A735-6B9FE065ED3B}"/>
              </a:ext>
            </a:extLst>
          </p:cNvPr>
          <p:cNvSpPr>
            <a:spLocks noGrp="1"/>
          </p:cNvSpPr>
          <p:nvPr>
            <p:ph idx="1"/>
          </p:nvPr>
        </p:nvSpPr>
        <p:spPr/>
        <p:txBody>
          <a:bodyPr>
            <a:normAutofit/>
          </a:bodyPr>
          <a:lstStyle/>
          <a:p>
            <a:pPr marL="0" indent="0">
              <a:buNone/>
            </a:pPr>
            <a:r>
              <a:rPr lang="en-AU" sz="2800" dirty="0"/>
              <a:t>We pray in the name of God</a:t>
            </a:r>
          </a:p>
          <a:p>
            <a:pPr marL="0" indent="0">
              <a:buNone/>
            </a:pPr>
            <a:endParaRPr lang="en-AU" sz="2800" dirty="0"/>
          </a:p>
          <a:p>
            <a:pPr marL="800100" lvl="2" indent="0">
              <a:buNone/>
            </a:pPr>
            <a:r>
              <a:rPr lang="en-AU" sz="2400" dirty="0"/>
              <a:t>In the name of the Father</a:t>
            </a:r>
          </a:p>
          <a:p>
            <a:pPr marL="800100" lvl="2" indent="0">
              <a:buNone/>
            </a:pPr>
            <a:r>
              <a:rPr lang="en-AU" sz="2400" dirty="0"/>
              <a:t>And of the Son</a:t>
            </a:r>
          </a:p>
          <a:p>
            <a:pPr marL="800100" lvl="2" indent="0">
              <a:buNone/>
            </a:pPr>
            <a:r>
              <a:rPr lang="en-AU" sz="2400" dirty="0"/>
              <a:t>And of the Holy Spirit</a:t>
            </a:r>
          </a:p>
          <a:p>
            <a:pPr marL="0" indent="0">
              <a:buNone/>
            </a:pPr>
            <a:endParaRPr lang="en-AU" sz="2800" dirty="0"/>
          </a:p>
          <a:p>
            <a:pPr marL="0" indent="0">
              <a:buNone/>
            </a:pPr>
            <a:r>
              <a:rPr lang="en-AU" sz="2800" dirty="0"/>
              <a:t>Amen</a:t>
            </a:r>
          </a:p>
        </p:txBody>
      </p:sp>
    </p:spTree>
    <p:extLst>
      <p:ext uri="{BB962C8B-B14F-4D97-AF65-F5344CB8AC3E}">
        <p14:creationId xmlns:p14="http://schemas.microsoft.com/office/powerpoint/2010/main" val="96763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Welcome</a:t>
            </a:r>
          </a:p>
        </p:txBody>
      </p:sp>
      <p:sp>
        <p:nvSpPr>
          <p:cNvPr id="3" name="Content Placeholder 2"/>
          <p:cNvSpPr>
            <a:spLocks noGrp="1"/>
          </p:cNvSpPr>
          <p:nvPr>
            <p:ph idx="1"/>
          </p:nvPr>
        </p:nvSpPr>
        <p:spPr/>
        <p:txBody>
          <a:bodyPr>
            <a:normAutofit/>
          </a:bodyPr>
          <a:lstStyle/>
          <a:p>
            <a:pPr marL="0" indent="0">
              <a:buNone/>
            </a:pPr>
            <a:r>
              <a:rPr lang="en-AU" dirty="0"/>
              <a:t>The Lord makes all things new. </a:t>
            </a:r>
          </a:p>
          <a:p>
            <a:pPr marL="0" indent="0">
              <a:buNone/>
            </a:pPr>
            <a:r>
              <a:rPr lang="en-AU" dirty="0"/>
              <a:t>In this new class of Religious Education help us to open our minds to the world and to the actions and beliefs of one another.</a:t>
            </a:r>
          </a:p>
          <a:p>
            <a:pPr marL="0" indent="0">
              <a:buNone/>
            </a:pPr>
            <a:r>
              <a:rPr lang="en-AU" dirty="0"/>
              <a:t>God of light, by whose Spirit all things are made new, we praise you for the gift of life, for the blessing of a new season, for the mercy that makes each day a fresh start. </a:t>
            </a:r>
          </a:p>
          <a:p>
            <a:pPr marL="0" indent="0">
              <a:buNone/>
            </a:pPr>
            <a:r>
              <a:rPr lang="en-AU" dirty="0"/>
              <a:t>All: Grant us the strength to walk in your light, the grace to experience your presence with us, and the hope that comes from being made new in Christ. Open our eyes, our ears and our hearts. In Jesus name we pray. </a:t>
            </a:r>
          </a:p>
          <a:p>
            <a:pPr marL="0" indent="0">
              <a:buNone/>
            </a:pPr>
            <a:r>
              <a:rPr lang="en-AU" dirty="0"/>
              <a:t>Amen.</a:t>
            </a: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4359" y="274320"/>
            <a:ext cx="191452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14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CF524-C04B-47AD-9347-C0A672D6F46C}"/>
              </a:ext>
            </a:extLst>
          </p:cNvPr>
          <p:cNvSpPr>
            <a:spLocks noGrp="1"/>
          </p:cNvSpPr>
          <p:nvPr>
            <p:ph type="title"/>
          </p:nvPr>
        </p:nvSpPr>
        <p:spPr/>
        <p:txBody>
          <a:bodyPr/>
          <a:lstStyle/>
          <a:p>
            <a:endParaRPr lang="en-AU"/>
          </a:p>
        </p:txBody>
      </p:sp>
      <p:pic>
        <p:nvPicPr>
          <p:cNvPr id="4" name="Online Media 3" title="Jesse Manibusan - &quot;Open My Eyes&quot;">
            <a:hlinkClick r:id="" action="ppaction://media"/>
            <a:extLst>
              <a:ext uri="{FF2B5EF4-FFF2-40B4-BE49-F238E27FC236}">
                <a16:creationId xmlns:a16="http://schemas.microsoft.com/office/drawing/2014/main" id="{AE574CFB-78A3-42A8-89E5-0A8C2AD8B4C6}"/>
              </a:ext>
            </a:extLst>
          </p:cNvPr>
          <p:cNvPicPr>
            <a:picLocks noGrp="1" noRot="1" noChangeAspect="1"/>
          </p:cNvPicPr>
          <p:nvPr>
            <p:ph idx="1"/>
            <a:videoFile r:link="rId1"/>
          </p:nvPr>
        </p:nvPicPr>
        <p:blipFill>
          <a:blip r:embed="rId3"/>
          <a:stretch>
            <a:fillRect/>
          </a:stretch>
        </p:blipFill>
        <p:spPr>
          <a:xfrm>
            <a:off x="1251751" y="-23304"/>
            <a:ext cx="9206144" cy="6904608"/>
          </a:xfrm>
          <a:prstGeom prst="rect">
            <a:avLst/>
          </a:prstGeom>
        </p:spPr>
      </p:pic>
    </p:spTree>
    <p:extLst>
      <p:ext uri="{BB962C8B-B14F-4D97-AF65-F5344CB8AC3E}">
        <p14:creationId xmlns:p14="http://schemas.microsoft.com/office/powerpoint/2010/main" val="3198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Scripture reading</a:t>
            </a:r>
          </a:p>
        </p:txBody>
      </p:sp>
      <p:sp>
        <p:nvSpPr>
          <p:cNvPr id="3" name="Content Placeholder 2"/>
          <p:cNvSpPr>
            <a:spLocks noGrp="1"/>
          </p:cNvSpPr>
          <p:nvPr>
            <p:ph idx="1"/>
          </p:nvPr>
        </p:nvSpPr>
        <p:spPr>
          <a:xfrm>
            <a:off x="1103312" y="1426866"/>
            <a:ext cx="10537703" cy="4821533"/>
          </a:xfrm>
        </p:spPr>
        <p:txBody>
          <a:bodyPr>
            <a:normAutofit lnSpcReduction="10000"/>
          </a:bodyPr>
          <a:lstStyle/>
          <a:p>
            <a:pPr marL="0" indent="0">
              <a:buNone/>
            </a:pPr>
            <a:r>
              <a:rPr lang="en-AU" sz="2800" dirty="0"/>
              <a:t>A reading from the Book of Revelation 21:3-5 </a:t>
            </a:r>
          </a:p>
          <a:p>
            <a:pPr marL="400050" lvl="1" indent="0">
              <a:buNone/>
            </a:pPr>
            <a:r>
              <a:rPr lang="en-AU" sz="2600" dirty="0"/>
              <a:t>Now the dwelling of God is with people, and he will live with them. They will be his people and God himself will be with them and be their God. He will wipe every tear from their eyes. There will be no more death or mourning or crying or pain, for the old order of things has passed away. He who was seated on the throne said, “I am making everything new!” Then he said, “Write this down, for these words are trustworthy and true.” </a:t>
            </a:r>
          </a:p>
          <a:p>
            <a:pPr marL="0" indent="0">
              <a:buNone/>
            </a:pPr>
            <a:r>
              <a:rPr lang="en-AU" sz="2800" dirty="0"/>
              <a:t>This is the word of the Lord</a:t>
            </a:r>
          </a:p>
          <a:p>
            <a:pPr marL="0" indent="0">
              <a:buNone/>
            </a:pPr>
            <a:r>
              <a:rPr lang="en-AU" sz="2800" dirty="0"/>
              <a:t>All: Thanks be to go</a:t>
            </a:r>
          </a:p>
        </p:txBody>
      </p:sp>
    </p:spTree>
    <p:extLst>
      <p:ext uri="{BB962C8B-B14F-4D97-AF65-F5344CB8AC3E}">
        <p14:creationId xmlns:p14="http://schemas.microsoft.com/office/powerpoint/2010/main" val="3535855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F565-8308-408C-9D4B-579FC219556A}"/>
              </a:ext>
            </a:extLst>
          </p:cNvPr>
          <p:cNvSpPr>
            <a:spLocks noGrp="1"/>
          </p:cNvSpPr>
          <p:nvPr>
            <p:ph type="title"/>
          </p:nvPr>
        </p:nvSpPr>
        <p:spPr/>
        <p:txBody>
          <a:bodyPr/>
          <a:lstStyle/>
          <a:p>
            <a:endParaRPr lang="en-AU"/>
          </a:p>
        </p:txBody>
      </p:sp>
      <p:pic>
        <p:nvPicPr>
          <p:cNvPr id="4" name="Online Media 3" title="EVERGREEN - I will wait">
            <a:hlinkClick r:id="" action="ppaction://media"/>
            <a:extLst>
              <a:ext uri="{FF2B5EF4-FFF2-40B4-BE49-F238E27FC236}">
                <a16:creationId xmlns:a16="http://schemas.microsoft.com/office/drawing/2014/main" id="{F2F34F5A-01D3-4346-ABD9-D9631272DDA2}"/>
              </a:ext>
            </a:extLst>
          </p:cNvPr>
          <p:cNvPicPr>
            <a:picLocks noGrp="1" noRot="1" noChangeAspect="1"/>
          </p:cNvPicPr>
          <p:nvPr>
            <p:ph idx="1"/>
            <a:videoFile r:link="rId1"/>
          </p:nvPr>
        </p:nvPicPr>
        <p:blipFill>
          <a:blip r:embed="rId3"/>
          <a:stretch>
            <a:fillRect/>
          </a:stretch>
        </p:blipFill>
        <p:spPr>
          <a:xfrm>
            <a:off x="0" y="-60290"/>
            <a:ext cx="12129485" cy="6852976"/>
          </a:xfrm>
          <a:prstGeom prst="rect">
            <a:avLst/>
          </a:prstGeom>
        </p:spPr>
      </p:pic>
    </p:spTree>
    <p:extLst>
      <p:ext uri="{BB962C8B-B14F-4D97-AF65-F5344CB8AC3E}">
        <p14:creationId xmlns:p14="http://schemas.microsoft.com/office/powerpoint/2010/main" val="2884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Reflection on the reading</a:t>
            </a:r>
          </a:p>
        </p:txBody>
      </p:sp>
      <p:sp>
        <p:nvSpPr>
          <p:cNvPr id="3" name="Content Placeholder 2"/>
          <p:cNvSpPr>
            <a:spLocks noGrp="1"/>
          </p:cNvSpPr>
          <p:nvPr>
            <p:ph idx="1"/>
          </p:nvPr>
        </p:nvSpPr>
        <p:spPr/>
        <p:txBody>
          <a:bodyPr>
            <a:normAutofit fontScale="92500" lnSpcReduction="10000"/>
          </a:bodyPr>
          <a:lstStyle/>
          <a:p>
            <a:pPr marL="0" indent="0">
              <a:buNone/>
            </a:pPr>
            <a:r>
              <a:rPr lang="en-AU" dirty="0"/>
              <a:t>God promised to make all things new again. It's a constant promise made by God, from the lips of Isaiah to the triumphant cry of Christ risen from the dead: "Behold, I make all things new." </a:t>
            </a:r>
          </a:p>
          <a:p>
            <a:pPr marL="0" indent="0">
              <a:buNone/>
            </a:pPr>
            <a:r>
              <a:rPr lang="en-AU" dirty="0"/>
              <a:t>The ability to make things new again, even better than the original creation, is a prerogative of God. God Himself is ever new—He never ages for He is eternal. Moreover, because He is infinite, we will never cease seeing new insights of his beauty and magnificence; for all eternity we will never be bored. </a:t>
            </a:r>
          </a:p>
          <a:p>
            <a:pPr marL="0" indent="0">
              <a:buNone/>
            </a:pPr>
            <a:r>
              <a:rPr lang="en-AU" dirty="0"/>
              <a:t>When we say that God is ageless, unchanging, this is not to say that He lacks life, but rather, that He is so alive that He does not lose any of his perfection, but is always new. </a:t>
            </a:r>
          </a:p>
          <a:p>
            <a:pPr marL="0" indent="0">
              <a:buNone/>
            </a:pPr>
            <a:r>
              <a:rPr lang="en-AU" dirty="0"/>
              <a:t>We walk in newness of life…destined to sing a new song of praise to God forevermore.</a:t>
            </a:r>
          </a:p>
        </p:txBody>
      </p:sp>
    </p:spTree>
    <p:extLst>
      <p:ext uri="{BB962C8B-B14F-4D97-AF65-F5344CB8AC3E}">
        <p14:creationId xmlns:p14="http://schemas.microsoft.com/office/powerpoint/2010/main" val="174092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84D79-7473-4100-B6B4-BF342C780491}"/>
              </a:ext>
            </a:extLst>
          </p:cNvPr>
          <p:cNvSpPr>
            <a:spLocks noGrp="1"/>
          </p:cNvSpPr>
          <p:nvPr>
            <p:ph type="title"/>
          </p:nvPr>
        </p:nvSpPr>
        <p:spPr/>
        <p:txBody>
          <a:bodyPr/>
          <a:lstStyle/>
          <a:p>
            <a:r>
              <a:rPr lang="en-AU" dirty="0"/>
              <a:t>Meditation: </a:t>
            </a:r>
            <a:br>
              <a:rPr lang="en-AU" dirty="0"/>
            </a:br>
            <a:r>
              <a:rPr lang="en-AU" dirty="0"/>
              <a:t>What is the newness I seek?</a:t>
            </a:r>
            <a:br>
              <a:rPr lang="en-AU" dirty="0"/>
            </a:br>
            <a:br>
              <a:rPr lang="en-AU" dirty="0"/>
            </a:br>
            <a:endParaRPr lang="en-AU" dirty="0"/>
          </a:p>
        </p:txBody>
      </p:sp>
      <p:sp>
        <p:nvSpPr>
          <p:cNvPr id="3" name="Content Placeholder 2">
            <a:extLst>
              <a:ext uri="{FF2B5EF4-FFF2-40B4-BE49-F238E27FC236}">
                <a16:creationId xmlns:a16="http://schemas.microsoft.com/office/drawing/2014/main" id="{42D1620D-D863-40D0-975C-48BC736C24F7}"/>
              </a:ext>
            </a:extLst>
          </p:cNvPr>
          <p:cNvSpPr>
            <a:spLocks noGrp="1"/>
          </p:cNvSpPr>
          <p:nvPr>
            <p:ph idx="1"/>
          </p:nvPr>
        </p:nvSpPr>
        <p:spPr>
          <a:xfrm>
            <a:off x="1103312" y="2052918"/>
            <a:ext cx="8946541" cy="743291"/>
          </a:xfrm>
        </p:spPr>
        <p:txBody>
          <a:bodyPr>
            <a:noAutofit/>
          </a:bodyPr>
          <a:lstStyle/>
          <a:p>
            <a:pPr marL="0" indent="0">
              <a:buNone/>
            </a:pPr>
            <a:r>
              <a:rPr lang="en-AU" sz="3200" dirty="0"/>
              <a:t>What do I hope for?</a:t>
            </a:r>
            <a:br>
              <a:rPr lang="en-AU" sz="3200" dirty="0"/>
            </a:br>
            <a:br>
              <a:rPr lang="en-AU" sz="3200" dirty="0"/>
            </a:br>
            <a:endParaRPr lang="en-AU" sz="3200" dirty="0"/>
          </a:p>
        </p:txBody>
      </p:sp>
      <p:pic>
        <p:nvPicPr>
          <p:cNvPr id="4" name="14 City of Angels">
            <a:hlinkClick r:id="" action="ppaction://media"/>
            <a:extLst>
              <a:ext uri="{FF2B5EF4-FFF2-40B4-BE49-F238E27FC236}">
                <a16:creationId xmlns:a16="http://schemas.microsoft.com/office/drawing/2014/main" id="{0DE54FBF-2077-460F-A733-145C4EA50E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0411" y="6095999"/>
            <a:ext cx="304800" cy="304800"/>
          </a:xfrm>
          <a:prstGeom prst="rect">
            <a:avLst/>
          </a:prstGeom>
        </p:spPr>
      </p:pic>
      <p:sp>
        <p:nvSpPr>
          <p:cNvPr id="5" name="TextBox 4">
            <a:extLst>
              <a:ext uri="{FF2B5EF4-FFF2-40B4-BE49-F238E27FC236}">
                <a16:creationId xmlns:a16="http://schemas.microsoft.com/office/drawing/2014/main" id="{EE12EB55-B683-4249-9AF9-E6541503795A}"/>
              </a:ext>
            </a:extLst>
          </p:cNvPr>
          <p:cNvSpPr txBox="1"/>
          <p:nvPr/>
        </p:nvSpPr>
        <p:spPr>
          <a:xfrm>
            <a:off x="1159565" y="3180522"/>
            <a:ext cx="7951305" cy="2677656"/>
          </a:xfrm>
          <a:prstGeom prst="rect">
            <a:avLst/>
          </a:prstGeom>
          <a:noFill/>
        </p:spPr>
        <p:txBody>
          <a:bodyPr wrap="square" rtlCol="0">
            <a:spAutoFit/>
          </a:bodyPr>
          <a:lstStyle/>
          <a:p>
            <a:pPr marL="285750" indent="-285750">
              <a:buFont typeface="Arial" panose="020B0604020202020204" pitchFamily="34" charset="0"/>
              <a:buChar char="•"/>
            </a:pPr>
            <a:r>
              <a:rPr lang="en-AU" sz="2800" dirty="0"/>
              <a:t>For myself?</a:t>
            </a:r>
          </a:p>
          <a:p>
            <a:pPr marL="285750" indent="-285750">
              <a:buFont typeface="Arial" panose="020B0604020202020204" pitchFamily="34" charset="0"/>
              <a:buChar char="•"/>
            </a:pPr>
            <a:r>
              <a:rPr lang="en-AU" sz="2800" dirty="0"/>
              <a:t>For others I know personally?</a:t>
            </a:r>
          </a:p>
          <a:p>
            <a:pPr marL="285750" indent="-285750">
              <a:buFont typeface="Arial" panose="020B0604020202020204" pitchFamily="34" charset="0"/>
              <a:buChar char="•"/>
            </a:pPr>
            <a:r>
              <a:rPr lang="en-AU" sz="2800" dirty="0"/>
              <a:t>For the various groups to which I belong?</a:t>
            </a:r>
          </a:p>
          <a:p>
            <a:pPr marL="285750" indent="-285750">
              <a:buFont typeface="Arial" panose="020B0604020202020204" pitchFamily="34" charset="0"/>
              <a:buChar char="•"/>
            </a:pPr>
            <a:r>
              <a:rPr lang="en-AU" sz="2800" dirty="0"/>
              <a:t>For others I don’t know personally?</a:t>
            </a:r>
          </a:p>
          <a:p>
            <a:pPr marL="285750" indent="-285750">
              <a:buFont typeface="Arial" panose="020B0604020202020204" pitchFamily="34" charset="0"/>
              <a:buChar char="•"/>
            </a:pPr>
            <a:r>
              <a:rPr lang="en-AU" sz="2800" dirty="0"/>
              <a:t>For the planet in which I have emerged into life?</a:t>
            </a:r>
          </a:p>
        </p:txBody>
      </p:sp>
    </p:spTree>
    <p:extLst>
      <p:ext uri="{BB962C8B-B14F-4D97-AF65-F5344CB8AC3E}">
        <p14:creationId xmlns:p14="http://schemas.microsoft.com/office/powerpoint/2010/main" val="68942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0404" y="452718"/>
            <a:ext cx="4903596" cy="1400530"/>
          </a:xfrm>
        </p:spPr>
        <p:txBody>
          <a:bodyPr/>
          <a:lstStyle/>
          <a:p>
            <a:pPr algn="ctr"/>
            <a:r>
              <a:rPr lang="en-AU" b="1" dirty="0"/>
              <a:t>Reflection</a:t>
            </a:r>
          </a:p>
        </p:txBody>
      </p:sp>
      <p:pic>
        <p:nvPicPr>
          <p:cNvPr id="3074" name="Picture 2" descr="https://s-media-cache-ak0.pinimg.com/236x/3f/30/0f/3f300ff78507a17cd29b330d461c8ed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7209" y="365125"/>
            <a:ext cx="2780623" cy="208546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data:image/jpeg;base64,/9j/4AAQSkZJRgABAQAAAQABAAD/2wCEAAkGBxQTEhQUEhQUFRQUFBQUFBUUFBQVFRQUFBQWFxUUFBQYHCggGBolHBQUITEhJSkrLi4uFx8zODMsNygtLiwBCgoKBQUFDgUFDisZExkrKysrKysrKysrKysrKysrKysrKysrKysrKysrKysrKysrKysrKysrKysrKysrKysrK//AABEIAKgBLAMBIgACEQEDEQH/xAAcAAABBQEBAQAAAAAAAAAAAAAAAQMEBQYCBwj/xABEEAABAwIDBgIGBgcGBwAAAAABAAIDBBEFEiEGEzFBUWEikRRScYGhsQcVMsHR8EJicoKS4fEWIzNDosIXJFRzg6Oz/8QAFAEBAAAAAAAAAAAAAAAAAAAAAP/EABQRAQAAAAAAAAAAAAAAAAAAAAD/2gAMAwEAAhEDEQA/APDUIQgEIQg6YdVrcFrwAFkFZUDkG1+sAlFeFX7NUUdRMIZHPa6QFsLmuY1u+yndskzNPhc7K24ta6uJdlWxRb2V8jg2LLKyJzGPhrs8YbSPzNcNWzNN+WV5/RsgZFeOquZMLeHyMzxExU4qtHSWfCWB+Zl2DWzm6G3FVWJbNRxQVR3zjU0Qp/SGAkxiSV7WOYLxNtYuuCHOvlPDQq9hYX1czA5rc2AAZnuDWNvSwDM9x4NF7koM/wDWAR9YBT8KwhkWJCnG+BbHOM8gge15EDntkYwsLTG5odbifE03FiFHwPZynmioyZagSVcVY4AbosY+jBuSSLlhIHh46/aFtQgYjK2WJ7D+kCB2PEHzAXnpC9e2U2ajfDDI9j5HVMFQ8OcRu6cxZ8hFOCJZy7KLFpt4tAbFeVYhHZ1/WF/fzQMxqypWBVbCrSh4oNDh8A09y0VBCqLDitFROQWlPAOisYYrBRKZ/ZWDEDdFhsTJN41jQ88SBx9qu43KDEpcRQVe2FC+emdFHbM4sIuQB4Xhx1PsXkLpWi7C4ZmktIzC4INvmvZMemLWad/g0r53qHZnOPVxPmSg2VJO7S1jb86K/wAEJLSHN4uAHsva4HL+a86wzE3REfpN9U/ceSuTtS9p/uow0c8xJJHTS1uZQbhpsWv1vc3s0nS+nbnb+itjqMwvbnmGn6Nhr36/gvOoNrT4s0Z8XHK42GltAfYFc0u1MJ4m3PxB/ThdvAINxZzne2/6AFiQOdtDoVMMegIcAbAggnS3f2hZajxeMlmocL3sDyOfXTgdVoKKsa4DUceulr8fmO6DuUaPBI7cXX5XFkuEwNtyJ4WAA0PdSBlBv7eAPI2t7NeihwVeV504Oym7g0nxDVttT7EF29gBHAa9Lnjy7ahdhmpz3t3OtiOQXDZQbctL6aAc+K4lqBrzJ6ajz5/yQV20mL7mMkchyP51WEd9Ijm6ZHWWix6MyaHgs87Z1p5IOB9JTvUeuv8AiWfUej+zTeiP7Mt6IPK0IQgEIQgFYUJVepdIUFzE8ggg2IIII4gg3BB6p2Spe4ODnOIe/ePBJIdIM3jd1d436/rHqojCuwUFy/aWrLcjqmZzcuQtdISC3o4H7XvXX9pqu5d6RLmLcpObUsuTkJ9XU6cFS3RdBaQY7UsDAyomaImlkYbI4ZGutdrbHQaDTsnIto6poaG1EoDAQ0B32QeIb0vz681UXRdBrm4rGRS1ssZM1MYIGRsnazeGmbmildHuy5jNADlNiQQMtysZj15c8pHic97zYWbd7rvAHKxPDktts/KX0cUccj95TVwrHhrJ3bmnEeRzszGm2oc6w69SUu12PRVNPUME4lL8RfUws3czQymfG5uQZo2ta7M+5HOxNzzDysFWFC7VQZY8pI6FP0r9UGxw9/RaCkOiymGSrT0jkGgplZQjRVVE+4VrTBBLY1PxlcMTgCCi2ulywvPSN5+H814GvZfpLqslM8es3IP3iF42EDsTFOgp7pukjV9Q06CJBht1Y0+B3VnSwK7oYBfVBWUGBWsRoVoqGmezgTbuferGkgAUxsYQQ9y532jytp7U9Fh7ByN9dbkG548Pan3Oshr9EDZNtATb2kpGu0XEj0mdBHnFygMXMjtV0HoOsi63aQPSh6D56QhCAQhCAUmmKjJ2JBaxuToKhx3TougkXRdNRRucQ1oc5ziA1rQXOcToA0DUk9ApVVhc8Tc8sE0bM5jzSRPYM4uSy7gPFodOx6IG8yA7qbDmTewHU2F/JSX4HVDIDTVAMhswGKQFxyl2UC2rrAm3EgJj6vlLjHupC/OYsoY4neAG8dgPt6Hw8dEG9w3CW0+JSQskjfbDpA4tD2AOOGxlz3ZmgDO5zn6E2za2OioWbJSkx5JIXxyQPqN80yZGxxv3b7gsDy7PZoAaS4kWU36xxATmV2HgymndE5zqWrBfE2JsMj3Frxc5GtaSNG8g0kksYbjtbu4n09IwwwRyQ3jhqZI3xPdnljkLpHZhm8ZLSHNIGoGiDNbWbPyU4ilNnRzB2R4bIy5jIDmuZI1rmuBI4jUEEXVBEVsMUiqagRONNI2OQZIQxlS9sheSRkdK97nudrbxG4bpoFl8RoJIJDHKx8bhY2e0tNjwNjy7oLnCprFaqhkCwuHT2IWuw2cFBq6B+qu6Zyy9BPqryhk1QXcJunSmacqTlQeYfTDMQIGesXuP7uUf7l5tCy5XpP0zx60p/wC8D/6ysBRRXKCfh9PotHSx2sotBS8LK/ggGgsgWnbc2V7RQ8FGo6YZuquaek9qCRFonLpvKQolZVZRbmfh3QPyyXNunzTjeCr4HqW1+iDmRIuXuXJcgbeEBcOclDkDiVcByLoPAEIQgEIQgE5GU2u2FBOicngVEjeE814QSoCMzcxIbcXIGYgX1IbcXPa4W7xTbeFz55YxM98lbSVccczGBjW0w/wXOEjuJc43AsPevPQ8dUuYdUGwx3aaF0c7aUSMdUvZJIXxMbICx+8BMwlcXyB+ocGt4nqph28Zd3/LMyva2oIsBbFQAfS2nkwuH2el1g83dKD3QbrZ/auCCOgD3VLjSPq5JGtYwtldVNLRYmUfYzE3I1ubWXGHbVwMjpSWPE9EwRxOETHscGPe5kjbyt3Tzm8ejr2HHgsRfugu7oN8Ns4bQEicSxOjLZI2RMfTtZTvZkaQ61QwSvzta8ANaS3nZZjbd7ZiyeKIxRGJrGEtEbZHxeGZ8MQcRHGXHRrTlBvzuBM/so/PuN8z0ww770bI7hut9ut9w3u78WW1uWZdfSRGxooRHJnH1dSN+w5vhGctdr6xLjblbugxEL7FaXCJCeH9VmQFc4RG64s7iUG5ohexWkw9qzeHUztNSfL8FqcOp3aan4fggu6ZilZU3Tx9vl+CfsUHnH0zxXipj0lePNl/uWFwam1vZeifS7DeKn6CY/GNyyeERgWuguaCmGlxb4fJXNPQ34HXuL/EKPQyN01VzA4dkD1LQPGuW46g3+eqsY7DTUHoRb5rujk/PFTC8O0Iv2KCLO0BpcbaDX8VlZJs7y48/lyWjx2O0Dy3TT4X1WRhcguIAFMaAq6nepjXoB7QuC0Ie5NlyDl7QkDFy5yVpQdiNdbtcByXMg8AQhCAQhCAXTVyugUDzE6Eyx5TzZD0QdaJdEm87JRJ2QFglsEZ0ZggnYHhzaiohgMm730jIg/Jns6Rwa27bjTMQOOl1Hr6XdSSxk33Uj4yQNCWOLb275SbKz2MaTiFEACT6ZTHQX0E7CT7gCVoq6kd6JijjHKQzFI87AXhsrXSS+FwtoR4bEa/3g7IK/GcTqqZwikdF6SKZkUkwiHpEUckYywb7m4ROaC4C4zZcxtdUW0mMyVO6MjYhumCJm6ZktG0eBh1Nw3W3PU8V6VtXs/FNV18xiLnxGlbui6oy5XwAmpkEDHSlvhbGA0AXBJK832vo4oagxwF5blY5zXtla6KRzAXxf3rGOcATo4tFwRzQUccZJ0WmwXDJdCMvmfwVRhtPci69AwaCwFign4bSygDRp9jj94WhoHvboWEe9v4riih4fn5K7pokD1I641ClD2JWMXThZB5/wDS9JaCHvOP/m9YGlnIWs+mmsFqaPmXvf8AwgD/AHLHUjdAg0GH1C0uHTLL4dEb/ctTQQINLh045q3Aa4a+aoqMWVrC+yCv2n8FPJzuAB7yNFhoJndFvNpYN5TPGtxZwt2P4XWHp4R6yCdBUO9VS21R9VNU8P6yliE9UEc1R9Vcmq7J90Z6hNujPZAwarslFUOiUsKTIeiDsVY6Lr0odCm8p6JbHog8KQhCAQhCAShIlCDtrinBIU2HFdB56IHN4l3i4znol3nZB3vEudN7zsjedkD8M7mm7HOaddWktOuh1GvBO+ny3vvZLkhxO8fcuFrOJvxGVuvYdFD3gSiQIJgxCbMH72XOBlD94/MG3vlDr3AvyUfV7rkkkm5JJJJ5knmU3xUumiQW2EwC40WzwyPgszhUS1WHRnRBqKCJXlI1VGHMV7TNQP5AmJHWGvmpJ4LJ7cbQtpoXa3eRZreZJ0CDyv6TMQ39eGNNxGGsH7RN3fMeSlYfQGw04KBs9g75Kh8j7uIdoTze7Vx91/ivTsKwIhty0FBQUlCeK0VDCLBWkGFC2gt8Pgu2UmUoEhCnRtTMZClxEIOmhZfH9n2gmaMWHF7Ry/WA+a1oXZaEHncDW+spbWD1k5jeCtiku3Rj7kdjzaogpx1QPOZ+suC39ZNmDuuHQnqg7LT1S2PVMGI9Ubt3VBIAd1S3co4a5L4kHiCEIQCEIQCVIlBQKCug9IJF2JewQIHpRIlEg6BLmHRAm8S7xLdvRFm90BnCQlKWjldORwkoO6diuKKmTdDh5K0VHQkDUfBA9h9Pay0uHwnT8lV9FScFe0YtYILeharyBUkMzdOCv6KxCBJjYXXz7jNW+ur3kk7qN7g3pZpIBHc8V7ptXPuqWZw47stb+07wt+JC8OpHGEhpAAtpYW9tzzKDX7P07Q4cgNB/Vel4bT6BeU4VVXcCF6ngtWHRjqEELazH46QAu1e/wtaOLj2VFhWKTVBuQGt5Aa+Z5rKbbYgZsRczNdsIDWj1XPAL/hbzK22xjARboEFmaMtGZzgANSTyC5oaxjzZjie9rXWd+kHFy+WOkidZrSHzkc/VZ9593VaDZ+lAaD7EE2pnERaCdTy7DmplLIHjRec1uLvkxaVoN44y2Ia6aMaX6ftE+S9Dw2KwuNLoIO1FKXU77WzM8bb9uPwusEHS9GeZWxwbEp5HEVDAA7le+hWbxPDJIpXtDvCDdt/VOrfhp7kEPeS+q3+L+STfSeoP4l3upeo8lyWydvJBxv3+ofMI9Jd6jvMJS5/qj4rneP8AVQdird6j/guvTT6r/JNb93qpfSj6pQeNIQhAIQhAJQkQg7DR1XWQdU0lQO7rujcpu6LoHNyUbori6XOglU8ed7WM56e0rZVmFwU9NncSJP0ePiPSypdiQ3eku5LrbatMlQGD7LBoO5QXuzWEyTtzBwbza0jj7SpbsZZE8RnV/AjoeiudmJGR02bhlZ7xovNsLkMtUXE3u9zr+0oPaMIpGyMvaxtce1Z7EsYbGTc2AvcdxpZabACWs1OgF/gvFtoMTz1EoB8Ikkt/EUG5wvaQyuswWA66lej4DUuIF14vse8/ojnqTqvUcEq3i1yCPZZAv0rTBtFZ17Pmjb4ePBz/AJsC8gZCx7rAv+y4+LqLWA816L9M9U401MGtDrzkm9wAWxOAHk53kV5RHUytIO6GnGxPDzQb/Z/AC63jLT3F1u8IgkjzMfrlF8wvYgrH7H7SwvAvJG0i2jnAH4rS7S7cU9LTuc1wmlIIayPxa20L3DRrR/RB5lRyiSpmkebF0zz5OIHwAXpWBHdwySsJfkY5waLalrSQB5LyTZXH2tf/AHuUXcXEu0abuJOvLiV6vR7UUMML3Ne15c0ndQ+Mk5eAtoLnmbBBidmpS55lmN3yHO4nmXan3cvYF6RVYq2mpXy6Xa2zBf7Tzo0eZXneyO19O5rIp6dzgG5dGtcNOFiSFB292izRwMp2OZEyQvO8dmc51rNBAOjQC7meKDRbLUzmTZ6hpa6Q5mkjRxcbk36m916YKgBo9wHtPBeW4Zt4XQOE0DSA0Wu/nbl4bqvqtoamaWKRspjjZwjY3rzcXXzFB6nGWxzuY4jwgOB7Hqsjj+JPkne5jQWaNaeoaLX87rK1GIPfUPLppHB2U2LiBcDpwt2V7FXMIGoQcirk9RHprubU76UzsjfN/JQM+nH1Sj0/sU7vGozN/NkHArx0XQrm9Evh/IS5WfkIPFCEiEIBCEIBKEiEHYJ/IS5+3wXAKXMeqDvedgjOOi5zlLmQLmHT4pCQub9kFBoNnrAZgdSbG36NuqiTxl9UQDmJd9yrYJ3NN2my6jqXNeHg+IG90Gxr8WfHTENt4hlFjr04LrZbA5GG9mlxANr62Otr+9ZGsrnSFpItbpw0W12Z2kisBK4McOZNr+9Bs63GdzSykts5rTp7l4hFdzrnrcn5rd7cbSRSRGOJ2cuIuW6gDnqsC11kHpGxczcrWxtA45nHUkn5L1fCqXMBc5tOa8U2FksRrzXtWDVrWtFzbRBUfSXhubDZrkEx5JWm3AteL/6S4e9eFyTHKRca+1eyfSPtMySA08BEheRvC0izWtN8t+ZJA8ivIJ4ex8wUDuDZQeC1jpGPjLbDgVjqeJwPhBPPl+KtaeskaP8ABefZZBQw01nkWvYnyWxwyZu6dYC9jbyWYllu6+RwN+YUulrywEFj/wCEoHcGeGOFxqFLxKmzxC3Ukqq9PZfUO/hKmU+KxgWJPkUEmmiBblv7tFdQ0wsFnW18ea4cArSDFY7fbHmgltohvCraPDRbkqiCujv9tvmrCKvbyeP4kEg4cuTQIFX0cPMLr0jugbNF7Vz6IepT2/PVKJygj+jO6pdw/qpIqCl9I9iDxdCEIBCEIBCEIFShIuuCAsgrklCDrKkIQkQAXVkgXYQK5iepo0MOi6jfYoHqmG4VfIyytRJcaqHLGLoGaWRwPhc5v7JI+S0VG2SS2aSRw6F7iPK6paaDVazCMoGqB5seVllWTtHRX07hYqlqGIK97bcE5FWFq5e1ORxNsgizVFzdP01bbmfNNSxC67ipggf9KupMdSLa28goXowTzKVBJDm9G+QUmNkZ4sjP7jVBFKpEdIUE+KhhP+VH5J8YZAf8pvuLh8iokVM7qpTIXIOhg8HqEex7/wAUn1PFy3g/8h+9ONa9LdyBo4SzlJKP3h+CT6r6TS/6T9yezuQJCga+rncqh/vaD96PQZf+o/0fzT4lKXfIPKUIQgEIQgF0G9kIQLa3tXKEIBLZCEBlQQhCBF00oQgeY5dXQhB22VLnCRCCRC5W1JNZKhBN391HlchCCFUKNnIQhBwZD1TsVQQhCCRHVFSY6vskQgkMqeymwVQ6IQgnRVDVLZK1CEDlwiw6pEIAsC53YSoQJukblKh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80"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87" y="3213302"/>
            <a:ext cx="3449556" cy="283580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7190" y="1583151"/>
            <a:ext cx="3338383" cy="250056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75" y="212979"/>
            <a:ext cx="17621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1088" y="3096848"/>
            <a:ext cx="3296412" cy="32964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Image result for image of newnes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0737" y="4473987"/>
            <a:ext cx="3210525" cy="212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82"/>
                                        </p:tgtEl>
                                        <p:attrNameLst>
                                          <p:attrName>style.visibility</p:attrName>
                                        </p:attrNameLst>
                                      </p:cBhvr>
                                      <p:to>
                                        <p:strVal val="visible"/>
                                      </p:to>
                                    </p:set>
                                    <p:animEffect transition="in" filter="fade">
                                      <p:cBhvr>
                                        <p:cTn id="14" dur="500"/>
                                        <p:tgtEl>
                                          <p:spTgt spid="308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88"/>
                                        </p:tgtEl>
                                        <p:attrNameLst>
                                          <p:attrName>style.visibility</p:attrName>
                                        </p:attrNameLst>
                                      </p:cBhvr>
                                      <p:to>
                                        <p:strVal val="visible"/>
                                      </p:to>
                                    </p:set>
                                    <p:animEffect transition="in" filter="fade">
                                      <p:cBhvr>
                                        <p:cTn id="19" dur="1000"/>
                                        <p:tgtEl>
                                          <p:spTgt spid="3088"/>
                                        </p:tgtEl>
                                      </p:cBhvr>
                                    </p:animEffect>
                                    <p:anim calcmode="lin" valueType="num">
                                      <p:cBhvr>
                                        <p:cTn id="20" dur="1000" fill="hold"/>
                                        <p:tgtEl>
                                          <p:spTgt spid="3088"/>
                                        </p:tgtEl>
                                        <p:attrNameLst>
                                          <p:attrName>ppt_x</p:attrName>
                                        </p:attrNameLst>
                                      </p:cBhvr>
                                      <p:tavLst>
                                        <p:tav tm="0">
                                          <p:val>
                                            <p:strVal val="#ppt_x"/>
                                          </p:val>
                                        </p:tav>
                                        <p:tav tm="100000">
                                          <p:val>
                                            <p:strVal val="#ppt_x"/>
                                          </p:val>
                                        </p:tav>
                                      </p:tavLst>
                                    </p:anim>
                                    <p:anim calcmode="lin" valueType="num">
                                      <p:cBhvr>
                                        <p:cTn id="21" dur="1000" fill="hold"/>
                                        <p:tgtEl>
                                          <p:spTgt spid="308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anim calcmode="lin" valueType="num">
                                      <p:cBhvr>
                                        <p:cTn id="27" dur="1000" fill="hold"/>
                                        <p:tgtEl>
                                          <p:spTgt spid="3084"/>
                                        </p:tgtEl>
                                        <p:attrNameLst>
                                          <p:attrName>ppt_x</p:attrName>
                                        </p:attrNameLst>
                                      </p:cBhvr>
                                      <p:tavLst>
                                        <p:tav tm="0">
                                          <p:val>
                                            <p:strVal val="#ppt_x"/>
                                          </p:val>
                                        </p:tav>
                                        <p:tav tm="100000">
                                          <p:val>
                                            <p:strVal val="#ppt_x"/>
                                          </p:val>
                                        </p:tav>
                                      </p:tavLst>
                                    </p:anim>
                                    <p:anim calcmode="lin" valueType="num">
                                      <p:cBhvr>
                                        <p:cTn id="28" dur="1000" fill="hold"/>
                                        <p:tgtEl>
                                          <p:spTgt spid="308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92"/>
                                        </p:tgtEl>
                                        <p:attrNameLst>
                                          <p:attrName>style.visibility</p:attrName>
                                        </p:attrNameLst>
                                      </p:cBhvr>
                                      <p:to>
                                        <p:strVal val="visible"/>
                                      </p:to>
                                    </p:set>
                                    <p:animEffect transition="in" filter="fade">
                                      <p:cBhvr>
                                        <p:cTn id="33" dur="500"/>
                                        <p:tgtEl>
                                          <p:spTgt spid="309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080"/>
                                        </p:tgtEl>
                                        <p:attrNameLst>
                                          <p:attrName>style.visibility</p:attrName>
                                        </p:attrNameLst>
                                      </p:cBhvr>
                                      <p:to>
                                        <p:strVal val="visible"/>
                                      </p:to>
                                    </p:set>
                                    <p:animEffect transition="in" filter="fade">
                                      <p:cBhvr>
                                        <p:cTn id="38"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869</TotalTime>
  <Words>692</Words>
  <Application>Microsoft Office PowerPoint</Application>
  <PresentationFormat>Widescreen</PresentationFormat>
  <Paragraphs>48</Paragraphs>
  <Slides>12</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  Newness </vt:lpstr>
      <vt:lpstr>PowerPoint Presentation</vt:lpstr>
      <vt:lpstr>Welcome</vt:lpstr>
      <vt:lpstr>PowerPoint Presentation</vt:lpstr>
      <vt:lpstr>Scripture reading</vt:lpstr>
      <vt:lpstr>PowerPoint Presentation</vt:lpstr>
      <vt:lpstr>Reflection on the reading</vt:lpstr>
      <vt:lpstr>Meditation:  What is the newness I seek?  </vt:lpstr>
      <vt:lpstr>Reflection</vt:lpstr>
      <vt:lpstr>Community Prayers</vt:lpstr>
      <vt:lpstr>Conclusion</vt:lpstr>
      <vt:lpstr>Open My Eyes Lord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the People of God</dc:title>
  <dc:creator>Karen Simpkin</dc:creator>
  <cp:lastModifiedBy>Tony Haintz</cp:lastModifiedBy>
  <cp:revision>18</cp:revision>
  <dcterms:created xsi:type="dcterms:W3CDTF">2016-07-17T23:53:56Z</dcterms:created>
  <dcterms:modified xsi:type="dcterms:W3CDTF">2021-05-04T21:02:53Z</dcterms:modified>
</cp:coreProperties>
</file>