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4" r:id="rId11"/>
    <p:sldId id="262" r:id="rId12"/>
    <p:sldId id="26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94660"/>
  </p:normalViewPr>
  <p:slideViewPr>
    <p:cSldViewPr snapToGrid="0">
      <p:cViewPr varScale="1">
        <p:scale>
          <a:sx n="94" d="100"/>
          <a:sy n="94" d="100"/>
        </p:scale>
        <p:origin x="78" y="55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8A335-00B6-42E8-B174-D8B58A74EC08}" type="datetimeFigureOut">
              <a:rPr lang="en-AU" smtClean="0"/>
              <a:t>30/04/2020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D7D0E-D1B6-4B95-A299-BD672A6FD01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96470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8A335-00B6-42E8-B174-D8B58A74EC08}" type="datetimeFigureOut">
              <a:rPr lang="en-AU" smtClean="0"/>
              <a:t>30/04/2020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D7D0E-D1B6-4B95-A299-BD672A6FD01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3105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8A335-00B6-42E8-B174-D8B58A74EC08}" type="datetimeFigureOut">
              <a:rPr lang="en-AU" smtClean="0"/>
              <a:t>30/04/2020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D7D0E-D1B6-4B95-A299-BD672A6FD01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26422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8A335-00B6-42E8-B174-D8B58A74EC08}" type="datetimeFigureOut">
              <a:rPr lang="en-AU" smtClean="0"/>
              <a:t>30/04/2020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D7D0E-D1B6-4B95-A299-BD672A6FD01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09686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8A335-00B6-42E8-B174-D8B58A74EC08}" type="datetimeFigureOut">
              <a:rPr lang="en-AU" smtClean="0"/>
              <a:t>30/04/2020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D7D0E-D1B6-4B95-A299-BD672A6FD01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07053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8A335-00B6-42E8-B174-D8B58A74EC08}" type="datetimeFigureOut">
              <a:rPr lang="en-AU" smtClean="0"/>
              <a:t>30/04/2020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D7D0E-D1B6-4B95-A299-BD672A6FD01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79831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8A335-00B6-42E8-B174-D8B58A74EC08}" type="datetimeFigureOut">
              <a:rPr lang="en-AU" smtClean="0"/>
              <a:t>30/04/2020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D7D0E-D1B6-4B95-A299-BD672A6FD01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52069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8A335-00B6-42E8-B174-D8B58A74EC08}" type="datetimeFigureOut">
              <a:rPr lang="en-AU" smtClean="0"/>
              <a:t>30/04/2020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D7D0E-D1B6-4B95-A299-BD672A6FD01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19224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8A335-00B6-42E8-B174-D8B58A74EC08}" type="datetimeFigureOut">
              <a:rPr lang="en-AU" smtClean="0"/>
              <a:t>30/04/2020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D7D0E-D1B6-4B95-A299-BD672A6FD01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46194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8A335-00B6-42E8-B174-D8B58A74EC08}" type="datetimeFigureOut">
              <a:rPr lang="en-AU" smtClean="0"/>
              <a:t>30/04/2020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D7D0E-D1B6-4B95-A299-BD672A6FD01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25067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8A335-00B6-42E8-B174-D8B58A74EC08}" type="datetimeFigureOut">
              <a:rPr lang="en-AU" smtClean="0"/>
              <a:t>30/04/2020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D7D0E-D1B6-4B95-A299-BD672A6FD01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65489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8A335-00B6-42E8-B174-D8B58A74EC08}" type="datetimeFigureOut">
              <a:rPr lang="en-AU" smtClean="0"/>
              <a:t>30/04/2020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D7D0E-D1B6-4B95-A299-BD672A6FD01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25677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Xi-VvsRyVI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7648" y="405752"/>
            <a:ext cx="9144000" cy="2387600"/>
          </a:xfrm>
        </p:spPr>
        <p:txBody>
          <a:bodyPr/>
          <a:lstStyle/>
          <a:p>
            <a:r>
              <a:rPr lang="en-AU" dirty="0" smtClean="0">
                <a:latin typeface="Britannic Bold" panose="020B0903060703020204" pitchFamily="34" charset="0"/>
              </a:rPr>
              <a:t>Justice</a:t>
            </a:r>
            <a:endParaRPr lang="en-AU" dirty="0">
              <a:latin typeface="Britannic Bold" panose="020B0903060703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2381" y="2561235"/>
            <a:ext cx="4374535" cy="354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91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AU" dirty="0" smtClean="0">
                <a:latin typeface="Baskerville Old Face" panose="02020602080505020303" pitchFamily="18" charset="0"/>
              </a:rPr>
              <a:t>Justice is treatment of others in what is morally right and fair. </a:t>
            </a:r>
          </a:p>
          <a:p>
            <a:r>
              <a:rPr lang="en-AU" dirty="0" smtClean="0">
                <a:latin typeface="Baskerville Old Face" panose="02020602080505020303" pitchFamily="18" charset="0"/>
              </a:rPr>
              <a:t>Social Justice is </a:t>
            </a:r>
            <a:r>
              <a:rPr lang="en-AU" dirty="0">
                <a:latin typeface="Baskerville Old Face" panose="02020602080505020303" pitchFamily="18" charset="0"/>
              </a:rPr>
              <a:t>justice in terms of the distribution of wealth, opportunities, and privileges within a society.</a:t>
            </a:r>
          </a:p>
          <a:p>
            <a:r>
              <a:rPr lang="en-AU" dirty="0" smtClean="0">
                <a:latin typeface="Baskerville Old Face" panose="02020602080505020303" pitchFamily="18" charset="0"/>
              </a:rPr>
              <a:t>Environmental Justice is a </a:t>
            </a:r>
            <a:r>
              <a:rPr lang="en-AU" dirty="0">
                <a:latin typeface="Baskerville Old Face" panose="02020602080505020303" pitchFamily="18" charset="0"/>
              </a:rPr>
              <a:t>social movement that focuses on the fair distribution of environmental benefits and burdens. </a:t>
            </a:r>
            <a:endParaRPr lang="en-AU" dirty="0" smtClean="0"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r>
              <a:rPr lang="en-AU" dirty="0" smtClean="0">
                <a:latin typeface="Baskerville Old Face" panose="02020602080505020303" pitchFamily="18" charset="0"/>
              </a:rPr>
              <a:t>Our Lord, Jesus Christ is a prodigy of what it is to be just, and we are taught through his teachings and those around us to learn and act on this.</a:t>
            </a:r>
            <a:br>
              <a:rPr lang="en-AU" dirty="0" smtClean="0">
                <a:latin typeface="Baskerville Old Face" panose="02020602080505020303" pitchFamily="18" charset="0"/>
              </a:rPr>
            </a:br>
            <a:r>
              <a:rPr lang="en-AU" dirty="0" smtClean="0">
                <a:latin typeface="Baskerville Old Face" panose="02020602080505020303" pitchFamily="18" charset="0"/>
              </a:rPr>
              <a:t>God above, give us power to see the injustice in the world and correct this.</a:t>
            </a:r>
          </a:p>
          <a:p>
            <a:pPr marL="0" indent="0">
              <a:buNone/>
            </a:pPr>
            <a:r>
              <a:rPr lang="en-AU" dirty="0" smtClean="0">
                <a:latin typeface="Baskerville Old Face" panose="02020602080505020303" pitchFamily="18" charset="0"/>
              </a:rPr>
              <a:t>Amen</a:t>
            </a:r>
            <a:endParaRPr lang="en-AU" dirty="0">
              <a:latin typeface="Baskerville Old Face" panose="02020602080505020303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>
                <a:latin typeface="Baskerville Old Face" panose="02020602080505020303" pitchFamily="18" charset="0"/>
              </a:rPr>
              <a:t>Justice</a:t>
            </a:r>
            <a:endParaRPr lang="en-AU" b="1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501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>
                <a:effectLst/>
                <a:latin typeface="Baskerville Old Face" panose="02020602080505020303" pitchFamily="18" charset="0"/>
              </a:rPr>
              <a:t>Prayer for Justice</a:t>
            </a:r>
            <a:endParaRPr lang="en-AU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AU" dirty="0" smtClean="0">
                <a:effectLst/>
                <a:latin typeface="Baskerville Old Face" panose="02020602080505020303" pitchFamily="18" charset="0"/>
              </a:rPr>
              <a:t>God, you have given all peoples on common origin.</a:t>
            </a:r>
            <a:br>
              <a:rPr lang="en-AU" dirty="0" smtClean="0">
                <a:effectLst/>
                <a:latin typeface="Baskerville Old Face" panose="02020602080505020303" pitchFamily="18" charset="0"/>
              </a:rPr>
            </a:br>
            <a:r>
              <a:rPr lang="en-AU" dirty="0" smtClean="0">
                <a:effectLst/>
                <a:latin typeface="Baskerville Old Face" panose="02020602080505020303" pitchFamily="18" charset="0"/>
              </a:rPr>
              <a:t>It is your will that they be gathered together</a:t>
            </a:r>
            <a:br>
              <a:rPr lang="en-AU" dirty="0" smtClean="0">
                <a:effectLst/>
                <a:latin typeface="Baskerville Old Face" panose="02020602080505020303" pitchFamily="18" charset="0"/>
              </a:rPr>
            </a:br>
            <a:r>
              <a:rPr lang="en-AU" dirty="0" smtClean="0">
                <a:effectLst/>
                <a:latin typeface="Baskerville Old Face" panose="02020602080505020303" pitchFamily="18" charset="0"/>
              </a:rPr>
              <a:t>as one family in yourself.</a:t>
            </a:r>
            <a:br>
              <a:rPr lang="en-AU" dirty="0" smtClean="0">
                <a:effectLst/>
                <a:latin typeface="Baskerville Old Face" panose="02020602080505020303" pitchFamily="18" charset="0"/>
              </a:rPr>
            </a:br>
            <a:r>
              <a:rPr lang="en-AU" dirty="0" smtClean="0">
                <a:effectLst/>
                <a:latin typeface="Baskerville Old Face" panose="02020602080505020303" pitchFamily="18" charset="0"/>
              </a:rPr>
              <a:t>Fill the hearts of humankind with the fire of your love</a:t>
            </a:r>
            <a:br>
              <a:rPr lang="en-AU" dirty="0" smtClean="0">
                <a:effectLst/>
                <a:latin typeface="Baskerville Old Face" panose="02020602080505020303" pitchFamily="18" charset="0"/>
              </a:rPr>
            </a:br>
            <a:r>
              <a:rPr lang="en-AU" dirty="0" smtClean="0">
                <a:effectLst/>
                <a:latin typeface="Baskerville Old Face" panose="02020602080505020303" pitchFamily="18" charset="0"/>
              </a:rPr>
              <a:t>and with the desire to ensure justice for all.</a:t>
            </a:r>
            <a:br>
              <a:rPr lang="en-AU" dirty="0" smtClean="0">
                <a:effectLst/>
                <a:latin typeface="Baskerville Old Face" panose="02020602080505020303" pitchFamily="18" charset="0"/>
              </a:rPr>
            </a:br>
            <a:r>
              <a:rPr lang="en-AU" dirty="0" smtClean="0">
                <a:effectLst/>
                <a:latin typeface="Baskerville Old Face" panose="02020602080505020303" pitchFamily="18" charset="0"/>
              </a:rPr>
              <a:t>By sharing the good things you give us,</a:t>
            </a:r>
            <a:br>
              <a:rPr lang="en-AU" dirty="0" smtClean="0">
                <a:effectLst/>
                <a:latin typeface="Baskerville Old Face" panose="02020602080505020303" pitchFamily="18" charset="0"/>
              </a:rPr>
            </a:br>
            <a:r>
              <a:rPr lang="en-AU" dirty="0" smtClean="0">
                <a:effectLst/>
                <a:latin typeface="Baskerville Old Face" panose="02020602080505020303" pitchFamily="18" charset="0"/>
              </a:rPr>
              <a:t>may we secure an equality for all</a:t>
            </a:r>
            <a:br>
              <a:rPr lang="en-AU" dirty="0" smtClean="0">
                <a:effectLst/>
                <a:latin typeface="Baskerville Old Face" panose="02020602080505020303" pitchFamily="18" charset="0"/>
              </a:rPr>
            </a:br>
            <a:r>
              <a:rPr lang="en-AU" dirty="0" smtClean="0">
                <a:effectLst/>
                <a:latin typeface="Baskerville Old Face" panose="02020602080505020303" pitchFamily="18" charset="0"/>
              </a:rPr>
              <a:t>our brothers and sisters throughout the world.</a:t>
            </a:r>
            <a:br>
              <a:rPr lang="en-AU" dirty="0" smtClean="0">
                <a:effectLst/>
                <a:latin typeface="Baskerville Old Face" panose="02020602080505020303" pitchFamily="18" charset="0"/>
              </a:rPr>
            </a:br>
            <a:r>
              <a:rPr lang="en-AU" dirty="0" smtClean="0">
                <a:effectLst/>
                <a:latin typeface="Baskerville Old Face" panose="02020602080505020303" pitchFamily="18" charset="0"/>
              </a:rPr>
              <a:t>May there be an end to division, strife, and war. </a:t>
            </a:r>
            <a:br>
              <a:rPr lang="en-AU" dirty="0" smtClean="0">
                <a:effectLst/>
                <a:latin typeface="Baskerville Old Face" panose="02020602080505020303" pitchFamily="18" charset="0"/>
              </a:rPr>
            </a:br>
            <a:r>
              <a:rPr lang="en-AU" dirty="0" smtClean="0">
                <a:effectLst/>
                <a:latin typeface="Baskerville Old Face" panose="02020602080505020303" pitchFamily="18" charset="0"/>
              </a:rPr>
              <a:t>May there be a dawning of a truly human society</a:t>
            </a:r>
            <a:br>
              <a:rPr lang="en-AU" dirty="0" smtClean="0">
                <a:effectLst/>
                <a:latin typeface="Baskerville Old Face" panose="02020602080505020303" pitchFamily="18" charset="0"/>
              </a:rPr>
            </a:br>
            <a:r>
              <a:rPr lang="en-AU" dirty="0" smtClean="0">
                <a:effectLst/>
                <a:latin typeface="Baskerville Old Face" panose="02020602080505020303" pitchFamily="18" charset="0"/>
              </a:rPr>
              <a:t>built on love and peace.</a:t>
            </a:r>
            <a:br>
              <a:rPr lang="en-AU" dirty="0" smtClean="0">
                <a:effectLst/>
                <a:latin typeface="Baskerville Old Face" panose="02020602080505020303" pitchFamily="18" charset="0"/>
              </a:rPr>
            </a:br>
            <a:r>
              <a:rPr lang="en-AU" dirty="0" smtClean="0">
                <a:effectLst/>
                <a:latin typeface="Baskerville Old Face" panose="02020602080505020303" pitchFamily="18" charset="0"/>
              </a:rPr>
              <a:t>We ask this in your name.</a:t>
            </a:r>
          </a:p>
          <a:p>
            <a:endParaRPr lang="en-AU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5470" y="4001294"/>
            <a:ext cx="2815884" cy="2280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>
                <a:latin typeface="Baskerville Old Face" panose="02020602080505020303" pitchFamily="18" charset="0"/>
              </a:rPr>
              <a:t>Song</a:t>
            </a:r>
            <a:endParaRPr lang="en-AU" b="1" dirty="0">
              <a:latin typeface="Baskerville Old Face" panose="02020602080505020303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5470" y="4001294"/>
            <a:ext cx="2815884" cy="2280867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>
                <a:latin typeface="Baskerville Old Face" panose="02020602080505020303" pitchFamily="18" charset="0"/>
                <a:hlinkClick r:id="rId3"/>
              </a:rPr>
              <a:t>https://</a:t>
            </a:r>
            <a:r>
              <a:rPr lang="en-AU" dirty="0" smtClean="0">
                <a:latin typeface="Baskerville Old Face" panose="02020602080505020303" pitchFamily="18" charset="0"/>
                <a:hlinkClick r:id="rId3"/>
              </a:rPr>
              <a:t>www.youtube.com/watch?v=KXi-VvsRyVI</a:t>
            </a:r>
            <a:endParaRPr lang="en-AU" dirty="0" smtClean="0"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3051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>
                <a:latin typeface="Baskerville Old Face" panose="02020602080505020303" pitchFamily="18" charset="0"/>
              </a:rPr>
              <a:t>Isaiah 51: 4-5 </a:t>
            </a:r>
            <a:endParaRPr lang="en-AU" b="1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>
                <a:latin typeface="Baskerville Old Face" panose="02020602080505020303" pitchFamily="18" charset="0"/>
              </a:rPr>
              <a:t>“Give attention to me, my people,</a:t>
            </a:r>
            <a:br>
              <a:rPr lang="en-AU" dirty="0">
                <a:latin typeface="Baskerville Old Face" panose="02020602080505020303" pitchFamily="18" charset="0"/>
              </a:rPr>
            </a:br>
            <a:r>
              <a:rPr lang="en-AU" dirty="0">
                <a:latin typeface="Baskerville Old Face" panose="02020602080505020303" pitchFamily="18" charset="0"/>
              </a:rPr>
              <a:t>    and give ear to me, my nation;</a:t>
            </a:r>
            <a:br>
              <a:rPr lang="en-AU" dirty="0">
                <a:latin typeface="Baskerville Old Face" panose="02020602080505020303" pitchFamily="18" charset="0"/>
              </a:rPr>
            </a:br>
            <a:r>
              <a:rPr lang="en-AU" dirty="0">
                <a:latin typeface="Baskerville Old Face" panose="02020602080505020303" pitchFamily="18" charset="0"/>
              </a:rPr>
              <a:t>for a </a:t>
            </a:r>
            <a:r>
              <a:rPr lang="en-AU" dirty="0" smtClean="0">
                <a:latin typeface="Baskerville Old Face" panose="02020602080505020303" pitchFamily="18" charset="0"/>
              </a:rPr>
              <a:t>law will </a:t>
            </a:r>
            <a:r>
              <a:rPr lang="en-AU" dirty="0">
                <a:latin typeface="Baskerville Old Face" panose="02020602080505020303" pitchFamily="18" charset="0"/>
              </a:rPr>
              <a:t>go out from me,</a:t>
            </a:r>
            <a:br>
              <a:rPr lang="en-AU" dirty="0">
                <a:latin typeface="Baskerville Old Face" panose="02020602080505020303" pitchFamily="18" charset="0"/>
              </a:rPr>
            </a:br>
            <a:r>
              <a:rPr lang="en-AU" dirty="0">
                <a:latin typeface="Baskerville Old Face" panose="02020602080505020303" pitchFamily="18" charset="0"/>
              </a:rPr>
              <a:t>    and I will set my justice for a light to the peoples.</a:t>
            </a:r>
            <a:br>
              <a:rPr lang="en-AU" dirty="0">
                <a:latin typeface="Baskerville Old Face" panose="02020602080505020303" pitchFamily="18" charset="0"/>
              </a:rPr>
            </a:br>
            <a:r>
              <a:rPr lang="en-AU" baseline="30000" dirty="0">
                <a:latin typeface="Baskerville Old Face" panose="02020602080505020303" pitchFamily="18" charset="0"/>
              </a:rPr>
              <a:t> </a:t>
            </a:r>
            <a:r>
              <a:rPr lang="en-AU" dirty="0">
                <a:latin typeface="Baskerville Old Face" panose="02020602080505020303" pitchFamily="18" charset="0"/>
              </a:rPr>
              <a:t>My righteousness draws near,</a:t>
            </a:r>
            <a:br>
              <a:rPr lang="en-AU" dirty="0">
                <a:latin typeface="Baskerville Old Face" panose="02020602080505020303" pitchFamily="18" charset="0"/>
              </a:rPr>
            </a:br>
            <a:r>
              <a:rPr lang="en-AU" dirty="0">
                <a:latin typeface="Baskerville Old Face" panose="02020602080505020303" pitchFamily="18" charset="0"/>
              </a:rPr>
              <a:t>    my salvation has gone out,</a:t>
            </a:r>
            <a:br>
              <a:rPr lang="en-AU" dirty="0">
                <a:latin typeface="Baskerville Old Face" panose="02020602080505020303" pitchFamily="18" charset="0"/>
              </a:rPr>
            </a:br>
            <a:r>
              <a:rPr lang="en-AU" dirty="0">
                <a:latin typeface="Baskerville Old Face" panose="02020602080505020303" pitchFamily="18" charset="0"/>
              </a:rPr>
              <a:t>    and my arms will judge the peoples;</a:t>
            </a:r>
            <a:br>
              <a:rPr lang="en-AU" dirty="0">
                <a:latin typeface="Baskerville Old Face" panose="02020602080505020303" pitchFamily="18" charset="0"/>
              </a:rPr>
            </a:br>
            <a:r>
              <a:rPr lang="en-AU" dirty="0">
                <a:latin typeface="Baskerville Old Face" panose="02020602080505020303" pitchFamily="18" charset="0"/>
              </a:rPr>
              <a:t>the coastlands hope for me,</a:t>
            </a:r>
            <a:br>
              <a:rPr lang="en-AU" dirty="0">
                <a:latin typeface="Baskerville Old Face" panose="02020602080505020303" pitchFamily="18" charset="0"/>
              </a:rPr>
            </a:br>
            <a:r>
              <a:rPr lang="en-AU" dirty="0">
                <a:latin typeface="Baskerville Old Face" panose="02020602080505020303" pitchFamily="18" charset="0"/>
              </a:rPr>
              <a:t>    and for my arm they wait</a:t>
            </a:r>
            <a:r>
              <a:rPr lang="en-AU" dirty="0" smtClean="0">
                <a:latin typeface="Baskerville Old Face" panose="02020602080505020303" pitchFamily="18" charset="0"/>
              </a:rPr>
              <a:t>.”</a:t>
            </a:r>
            <a:endParaRPr lang="en-AU" b="1" dirty="0" smtClean="0">
              <a:effectLst/>
              <a:latin typeface="Baskerville Old Face" panose="02020602080505020303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5470" y="4001294"/>
            <a:ext cx="2815884" cy="2280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67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>
                <a:latin typeface="Baskerville Old Face" panose="02020602080505020303" pitchFamily="18" charset="0"/>
              </a:rPr>
              <a:t>Scripture Meaning</a:t>
            </a:r>
            <a:endParaRPr lang="en-AU" b="1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>
                <a:latin typeface="Baskerville Old Face" panose="02020602080505020303" pitchFamily="18" charset="0"/>
              </a:rPr>
              <a:t>The scripture explains the importance of peoples awareness of the injustices which occur in our day-to-day life and that we should aim to live in a just world which is fair on all people.</a:t>
            </a:r>
            <a:endParaRPr lang="en-AU" dirty="0">
              <a:latin typeface="Baskerville Old Face" panose="02020602080505020303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5470" y="4001294"/>
            <a:ext cx="2815884" cy="2280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23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>
                <a:latin typeface="Baskerville Old Face" panose="02020602080505020303" pitchFamily="18" charset="0"/>
              </a:rPr>
              <a:t>Reflection Activity</a:t>
            </a:r>
            <a:endParaRPr lang="en-AU" b="1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dirty="0"/>
              <a:t/>
            </a:r>
            <a:br>
              <a:rPr lang="en-AU" dirty="0"/>
            </a:b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995548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>
                <a:latin typeface="Baskerville Old Face" panose="02020602080505020303" pitchFamily="18" charset="0"/>
              </a:rPr>
              <a:t>Group Prayer</a:t>
            </a:r>
            <a:endParaRPr lang="en-AU" b="1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977" y="1329396"/>
            <a:ext cx="11303391" cy="490259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AU" b="1" dirty="0" smtClean="0">
                <a:latin typeface="Baskerville Old Face" panose="02020602080505020303" pitchFamily="18" charset="0"/>
              </a:rPr>
              <a:t>Leader: </a:t>
            </a:r>
            <a:r>
              <a:rPr lang="en-AU" dirty="0" smtClean="0">
                <a:latin typeface="Baskerville Old Face" panose="02020602080505020303" pitchFamily="18" charset="0"/>
              </a:rPr>
              <a:t>God, grant us a </a:t>
            </a:r>
            <a:r>
              <a:rPr lang="en-AU" dirty="0">
                <a:latin typeface="Baskerville Old Face" panose="02020602080505020303" pitchFamily="18" charset="0"/>
              </a:rPr>
              <a:t>vision of your world as your love would have </a:t>
            </a:r>
            <a:r>
              <a:rPr lang="en-AU" dirty="0" smtClean="0">
                <a:latin typeface="Baskerville Old Face" panose="02020602080505020303" pitchFamily="18" charset="0"/>
              </a:rPr>
              <a:t>it, </a:t>
            </a:r>
            <a:r>
              <a:rPr lang="en-AU" dirty="0">
                <a:latin typeface="Baskerville Old Face" panose="02020602080505020303" pitchFamily="18" charset="0"/>
              </a:rPr>
              <a:t/>
            </a:r>
            <a:br>
              <a:rPr lang="en-AU" dirty="0">
                <a:latin typeface="Baskerville Old Face" panose="02020602080505020303" pitchFamily="18" charset="0"/>
              </a:rPr>
            </a:br>
            <a:r>
              <a:rPr lang="en-AU" dirty="0">
                <a:latin typeface="Baskerville Old Face" panose="02020602080505020303" pitchFamily="18" charset="0"/>
              </a:rPr>
              <a:t>a world where the weak are protected, and none go hungry or poor; </a:t>
            </a:r>
            <a:endParaRPr lang="en-AU" dirty="0" smtClean="0"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r>
              <a:rPr lang="en-AU" b="1" dirty="0" smtClean="0">
                <a:latin typeface="Baskerville Old Face" panose="02020602080505020303" pitchFamily="18" charset="0"/>
              </a:rPr>
              <a:t>All: </a:t>
            </a:r>
            <a:r>
              <a:rPr lang="en-AU" dirty="0" smtClean="0">
                <a:latin typeface="Baskerville Old Face" panose="02020602080505020303" pitchFamily="18" charset="0"/>
              </a:rPr>
              <a:t>Grant </a:t>
            </a:r>
            <a:r>
              <a:rPr lang="en-AU" dirty="0">
                <a:latin typeface="Baskerville Old Face" panose="02020602080505020303" pitchFamily="18" charset="0"/>
              </a:rPr>
              <a:t>us a vision of your world as your love would have </a:t>
            </a:r>
            <a:r>
              <a:rPr lang="en-AU" dirty="0" smtClean="0">
                <a:latin typeface="Baskerville Old Face" panose="02020602080505020303" pitchFamily="18" charset="0"/>
              </a:rPr>
              <a:t>it,</a:t>
            </a:r>
            <a:r>
              <a:rPr lang="en-AU" dirty="0">
                <a:latin typeface="Baskerville Old Face" panose="02020602080505020303" pitchFamily="18" charset="0"/>
              </a:rPr>
              <a:t/>
            </a:r>
            <a:br>
              <a:rPr lang="en-AU" dirty="0">
                <a:latin typeface="Baskerville Old Face" panose="02020602080505020303" pitchFamily="18" charset="0"/>
              </a:rPr>
            </a:br>
            <a:r>
              <a:rPr lang="en-AU" b="1" dirty="0" smtClean="0">
                <a:latin typeface="Baskerville Old Face" panose="02020602080505020303" pitchFamily="18" charset="0"/>
              </a:rPr>
              <a:t>Leader: </a:t>
            </a:r>
            <a:r>
              <a:rPr lang="en-AU" dirty="0" smtClean="0">
                <a:latin typeface="Baskerville Old Face" panose="02020602080505020303" pitchFamily="18" charset="0"/>
              </a:rPr>
              <a:t>A </a:t>
            </a:r>
            <a:r>
              <a:rPr lang="en-AU" dirty="0">
                <a:latin typeface="Baskerville Old Face" panose="02020602080505020303" pitchFamily="18" charset="0"/>
              </a:rPr>
              <a:t>world where the riches of creation are shared, and everyone can enjoy them; </a:t>
            </a:r>
            <a:endParaRPr lang="en-AU" dirty="0" smtClean="0"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r>
              <a:rPr lang="en-AU" b="1" dirty="0">
                <a:latin typeface="Baskerville Old Face" panose="02020602080505020303" pitchFamily="18" charset="0"/>
              </a:rPr>
              <a:t>All: </a:t>
            </a:r>
            <a:r>
              <a:rPr lang="en-AU" dirty="0">
                <a:latin typeface="Baskerville Old Face" panose="02020602080505020303" pitchFamily="18" charset="0"/>
              </a:rPr>
              <a:t>Grant us a vision of your world as your love would have it,</a:t>
            </a:r>
            <a:br>
              <a:rPr lang="en-AU" dirty="0">
                <a:latin typeface="Baskerville Old Face" panose="02020602080505020303" pitchFamily="18" charset="0"/>
              </a:rPr>
            </a:br>
            <a:r>
              <a:rPr lang="en-AU" b="1" dirty="0" smtClean="0">
                <a:latin typeface="Baskerville Old Face" panose="02020602080505020303" pitchFamily="18" charset="0"/>
              </a:rPr>
              <a:t>Leader: </a:t>
            </a:r>
            <a:r>
              <a:rPr lang="en-AU" dirty="0" smtClean="0">
                <a:latin typeface="Baskerville Old Face" panose="02020602080505020303" pitchFamily="18" charset="0"/>
              </a:rPr>
              <a:t>A </a:t>
            </a:r>
            <a:r>
              <a:rPr lang="en-AU" dirty="0">
                <a:latin typeface="Baskerville Old Face" panose="02020602080505020303" pitchFamily="18" charset="0"/>
              </a:rPr>
              <a:t>world where different races and cultures live in harmony and mutual respect; </a:t>
            </a:r>
            <a:endParaRPr lang="en-AU" dirty="0" smtClean="0"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r>
              <a:rPr lang="en-AU" b="1" dirty="0">
                <a:latin typeface="Baskerville Old Face" panose="02020602080505020303" pitchFamily="18" charset="0"/>
              </a:rPr>
              <a:t>All: </a:t>
            </a:r>
            <a:r>
              <a:rPr lang="en-AU" dirty="0">
                <a:latin typeface="Baskerville Old Face" panose="02020602080505020303" pitchFamily="18" charset="0"/>
              </a:rPr>
              <a:t>Grant us a vision of your world as your love would have it,</a:t>
            </a:r>
            <a:br>
              <a:rPr lang="en-AU" dirty="0">
                <a:latin typeface="Baskerville Old Face" panose="02020602080505020303" pitchFamily="18" charset="0"/>
              </a:rPr>
            </a:br>
            <a:r>
              <a:rPr lang="en-AU" b="1" dirty="0" smtClean="0">
                <a:latin typeface="Baskerville Old Face" panose="02020602080505020303" pitchFamily="18" charset="0"/>
              </a:rPr>
              <a:t>Leader: </a:t>
            </a:r>
            <a:r>
              <a:rPr lang="en-AU" dirty="0" smtClean="0">
                <a:latin typeface="Baskerville Old Face" panose="02020602080505020303" pitchFamily="18" charset="0"/>
              </a:rPr>
              <a:t>A </a:t>
            </a:r>
            <a:r>
              <a:rPr lang="en-AU" dirty="0">
                <a:latin typeface="Baskerville Old Face" panose="02020602080505020303" pitchFamily="18" charset="0"/>
              </a:rPr>
              <a:t>world where peace is built with justice, and justice is guided by love</a:t>
            </a:r>
            <a:r>
              <a:rPr lang="en-AU" dirty="0" smtClean="0">
                <a:latin typeface="Baskerville Old Face" panose="02020602080505020303" pitchFamily="18" charset="0"/>
              </a:rPr>
              <a:t>.</a:t>
            </a:r>
          </a:p>
          <a:p>
            <a:pPr marL="0" indent="0">
              <a:buNone/>
            </a:pPr>
            <a:r>
              <a:rPr lang="en-AU" b="1" dirty="0">
                <a:latin typeface="Baskerville Old Face" panose="02020602080505020303" pitchFamily="18" charset="0"/>
              </a:rPr>
              <a:t>All: </a:t>
            </a:r>
            <a:r>
              <a:rPr lang="en-AU" dirty="0">
                <a:latin typeface="Baskerville Old Face" panose="02020602080505020303" pitchFamily="18" charset="0"/>
              </a:rPr>
              <a:t>Grant us a vision of your world as your love would have it,</a:t>
            </a:r>
            <a:br>
              <a:rPr lang="en-AU" dirty="0">
                <a:latin typeface="Baskerville Old Face" panose="02020602080505020303" pitchFamily="18" charset="0"/>
              </a:rPr>
            </a:br>
            <a:r>
              <a:rPr lang="en-AU" dirty="0">
                <a:latin typeface="Baskerville Old Face" panose="02020602080505020303" pitchFamily="18" charset="0"/>
              </a:rPr>
              <a:t>Give us the inspiration and courage to build it, through Jesus Christ our Lord.</a:t>
            </a:r>
            <a:endParaRPr lang="en-AU" dirty="0" smtClean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5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>
                <a:latin typeface="Baskerville Old Face" panose="02020602080505020303" pitchFamily="18" charset="0"/>
              </a:rPr>
              <a:t>Conclusion</a:t>
            </a:r>
            <a:endParaRPr lang="en-AU" b="1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>
                <a:latin typeface="Baskerville Old Face" panose="02020602080505020303" pitchFamily="18" charset="0"/>
              </a:rPr>
              <a:t>Father, give us strength move forwards into the world and solve injustices. </a:t>
            </a:r>
          </a:p>
          <a:p>
            <a:pPr marL="0" indent="0">
              <a:buNone/>
            </a:pPr>
            <a:r>
              <a:rPr lang="en-AU" dirty="0" smtClean="0">
                <a:latin typeface="Baskerville Old Face" panose="02020602080505020303" pitchFamily="18" charset="0"/>
              </a:rPr>
              <a:t>Allow us to open our mouths for the mute, for the rights of all who are destitute. </a:t>
            </a:r>
          </a:p>
          <a:p>
            <a:pPr marL="0" indent="0">
              <a:buNone/>
            </a:pPr>
            <a:r>
              <a:rPr lang="en-AU" dirty="0" smtClean="0">
                <a:latin typeface="Baskerville Old Face" panose="02020602080505020303" pitchFamily="18" charset="0"/>
              </a:rPr>
              <a:t>Allow us to open our mouths, judge righteously, and defend the rights of the poor and needy.</a:t>
            </a:r>
          </a:p>
          <a:p>
            <a:pPr marL="0" indent="0">
              <a:buNone/>
            </a:pPr>
            <a:r>
              <a:rPr lang="en-AU" dirty="0" smtClean="0">
                <a:latin typeface="Baskerville Old Face" panose="02020602080505020303" pitchFamily="18" charset="0"/>
              </a:rPr>
              <a:t>With your guidance, the world will be a more just place.</a:t>
            </a:r>
            <a:endParaRPr lang="en-AU" dirty="0">
              <a:latin typeface="Baskerville Old Face" panose="02020602080505020303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5470" y="4001294"/>
            <a:ext cx="2815884" cy="2280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12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2CD24ED74DFD74B9866F9D51E351FA4" ma:contentTypeVersion="13" ma:contentTypeDescription="Create a new document." ma:contentTypeScope="" ma:versionID="49e14430a6dbdb68e7a22dfe2df212f4">
  <xsd:schema xmlns:xsd="http://www.w3.org/2001/XMLSchema" xmlns:xs="http://www.w3.org/2001/XMLSchema" xmlns:p="http://schemas.microsoft.com/office/2006/metadata/properties" xmlns:ns3="402a2146-ba9f-4eb0-8b03-2e5f3beb4d68" xmlns:ns4="f123cdb6-4d39-4a3f-9ae8-aac14455811e" targetNamespace="http://schemas.microsoft.com/office/2006/metadata/properties" ma:root="true" ma:fieldsID="0b92969194022cb9878c22d4ede552e3" ns3:_="" ns4:_="">
    <xsd:import namespace="402a2146-ba9f-4eb0-8b03-2e5f3beb4d68"/>
    <xsd:import namespace="f123cdb6-4d39-4a3f-9ae8-aac14455811e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a2146-ba9f-4eb0-8b03-2e5f3beb4d6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23cdb6-4d39-4a3f-9ae8-aac14455811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02B510B-A7D3-4833-AF4D-FAE95FBF1BC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80F0D2A-B655-4594-B27E-426FCCCCDC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02a2146-ba9f-4eb0-8b03-2e5f3beb4d68"/>
    <ds:schemaRef ds:uri="f123cdb6-4d39-4a3f-9ae8-aac14455811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97D69F4-AFC2-41E4-A16D-21EE4539852C}">
  <ds:schemaRefs>
    <ds:schemaRef ds:uri="http://purl.org/dc/terms/"/>
    <ds:schemaRef ds:uri="http://purl.org/dc/dcmitype/"/>
    <ds:schemaRef ds:uri="http://purl.org/dc/elements/1.1/"/>
    <ds:schemaRef ds:uri="f123cdb6-4d39-4a3f-9ae8-aac14455811e"/>
    <ds:schemaRef ds:uri="402a2146-ba9f-4eb0-8b03-2e5f3beb4d68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615</Words>
  <Application>Microsoft Office PowerPoint</Application>
  <PresentationFormat>Widescreen</PresentationFormat>
  <Paragraphs>28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Baskerville Old Face</vt:lpstr>
      <vt:lpstr>Britannic Bold</vt:lpstr>
      <vt:lpstr>Calibri</vt:lpstr>
      <vt:lpstr>Calibri Light</vt:lpstr>
      <vt:lpstr>Office Theme</vt:lpstr>
      <vt:lpstr>Justice</vt:lpstr>
      <vt:lpstr>Justice</vt:lpstr>
      <vt:lpstr>Prayer for Justice</vt:lpstr>
      <vt:lpstr>Song</vt:lpstr>
      <vt:lpstr>Isaiah 51: 4-5 </vt:lpstr>
      <vt:lpstr>Scripture Meaning</vt:lpstr>
      <vt:lpstr>Reflection Activity</vt:lpstr>
      <vt:lpstr>Group Prayer</vt:lpstr>
      <vt:lpstr>Conclusion</vt:lpstr>
    </vt:vector>
  </TitlesOfParts>
  <Company>Damascus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Justice</dc:title>
  <dc:creator>Stuart McLennan</dc:creator>
  <cp:lastModifiedBy>Martin Ryan</cp:lastModifiedBy>
  <cp:revision>23</cp:revision>
  <dcterms:created xsi:type="dcterms:W3CDTF">2019-07-31T04:46:28Z</dcterms:created>
  <dcterms:modified xsi:type="dcterms:W3CDTF">2020-04-30T00:18:18Z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0x010100A2CD24ED74DFD74B9866F9D51E351FA4</vt:lpwstr>
  </property>
</Properties>
</file>